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embeddedFontLst>
    <p:embeddedFont>
      <p:font typeface="Calibri" pitchFamily="34" charset="0"/>
      <p:regular r:id="rId7"/>
      <p:bold r:id="rId8"/>
      <p:italic r:id="rId9"/>
      <p:boldItalic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8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12/7/2009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70000" y="1270000"/>
            <a:ext cx="6350000" cy="86177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z="5000" smtClean="0">
                <a:latin typeface="Arial"/>
              </a:rPr>
              <a:t>Depth First Search</a:t>
            </a:r>
            <a:endParaRPr lang="en-US" sz="5000">
              <a:latin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70000" y="1270000"/>
            <a:ext cx="6350000" cy="10160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952500" y="952500"/>
            <a:ext cx="635000" cy="635000"/>
          </a:xfrm>
          <a:prstGeom prst="ellipse">
            <a:avLst/>
          </a:prstGeom>
          <a:solidFill>
            <a:srgbClr val="0A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1</a:t>
            </a:r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4127500" y="1587500"/>
            <a:ext cx="635000" cy="635000"/>
          </a:xfrm>
          <a:prstGeom prst="ellipse">
            <a:avLst/>
          </a:prstGeom>
          <a:solidFill>
            <a:srgbClr val="0A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2</a:t>
            </a:r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317500" y="2857500"/>
            <a:ext cx="635000" cy="635000"/>
          </a:xfrm>
          <a:prstGeom prst="ellipse">
            <a:avLst/>
          </a:prstGeom>
          <a:solidFill>
            <a:srgbClr val="0A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3</a:t>
            </a:r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6667500" y="2857500"/>
            <a:ext cx="635000" cy="635000"/>
          </a:xfrm>
          <a:prstGeom prst="ellipse">
            <a:avLst/>
          </a:prstGeom>
          <a:solidFill>
            <a:srgbClr val="0A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4</a:t>
            </a:r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1587500" y="3492500"/>
            <a:ext cx="635000" cy="635000"/>
          </a:xfrm>
          <a:prstGeom prst="ellipse">
            <a:avLst/>
          </a:prstGeom>
          <a:solidFill>
            <a:srgbClr val="0A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5</a:t>
            </a: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270000" y="1270000"/>
            <a:ext cx="3175000" cy="635000"/>
          </a:xfrm>
          <a:prstGeom prst="line">
            <a:avLst/>
          </a:prstGeom>
          <a:ln>
            <a:solidFill>
              <a:srgbClr val="0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4445000" y="1905000"/>
            <a:ext cx="2540000" cy="1270000"/>
          </a:xfrm>
          <a:prstGeom prst="line">
            <a:avLst/>
          </a:prstGeom>
          <a:ln>
            <a:solidFill>
              <a:srgbClr val="0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635000" y="3175000"/>
            <a:ext cx="1270000" cy="635000"/>
          </a:xfrm>
          <a:prstGeom prst="line">
            <a:avLst/>
          </a:prstGeom>
          <a:ln>
            <a:solidFill>
              <a:srgbClr val="0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270000" y="1270000"/>
            <a:ext cx="0" cy="0"/>
          </a:xfrm>
          <a:prstGeom prst="line">
            <a:avLst/>
          </a:prstGeom>
          <a:ln>
            <a:solidFill>
              <a:srgbClr val="0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1270000" y="1270000"/>
            <a:ext cx="0" cy="0"/>
          </a:xfrm>
          <a:prstGeom prst="line">
            <a:avLst/>
          </a:prstGeom>
          <a:ln>
            <a:solidFill>
              <a:srgbClr val="0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270000" y="1270000"/>
            <a:ext cx="0" cy="0"/>
          </a:xfrm>
          <a:prstGeom prst="line">
            <a:avLst/>
          </a:prstGeom>
          <a:ln>
            <a:solidFill>
              <a:srgbClr val="0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1270000" y="1270000"/>
            <a:ext cx="0" cy="0"/>
          </a:xfrm>
          <a:prstGeom prst="line">
            <a:avLst/>
          </a:prstGeom>
          <a:ln>
            <a:solidFill>
              <a:srgbClr val="0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70000" y="1270000"/>
            <a:ext cx="6350000" cy="553998"/>
          </a:xfrm>
          <a:prstGeom prst="rect">
            <a:avLst/>
          </a:prstGeom>
          <a:noFill/>
        </p:spPr>
        <p:txBody>
          <a:bodyPr vert="horz" lIns="5080000" rtlCol="0">
            <a:spAutoFit/>
          </a:bodyPr>
          <a:lstStyle/>
          <a:p>
            <a:r>
              <a:rPr lang="en-US" sz="3000" smtClean="0">
                <a:solidFill>
                  <a:srgbClr val="960000"/>
                </a:solidFill>
                <a:latin typeface="Arial"/>
              </a:rPr>
              <a:t>Step 1</a:t>
            </a:r>
            <a:endParaRPr lang="en-US" sz="3000">
              <a:solidFill>
                <a:srgbClr val="960000"/>
              </a:solidFill>
              <a:latin typeface="Arial"/>
            </a:endParaRPr>
          </a:p>
        </p:txBody>
      </p:sp>
      <p:sp>
        <p:nvSpPr>
          <p:cNvPr id="3" name="Oval 2"/>
          <p:cNvSpPr/>
          <p:nvPr/>
        </p:nvSpPr>
        <p:spPr>
          <a:xfrm>
            <a:off x="952500" y="952500"/>
            <a:ext cx="635000" cy="635000"/>
          </a:xfrm>
          <a:prstGeom prst="ellipse">
            <a:avLst/>
          </a:prstGeom>
          <a:solidFill>
            <a:srgbClr val="78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1</a:t>
            </a:r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4127500" y="1587500"/>
            <a:ext cx="635000" cy="635000"/>
          </a:xfrm>
          <a:prstGeom prst="ellipse">
            <a:avLst/>
          </a:prstGeom>
          <a:solidFill>
            <a:srgbClr val="FA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2</a:t>
            </a:r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317500" y="2857500"/>
            <a:ext cx="635000" cy="635000"/>
          </a:xfrm>
          <a:prstGeom prst="ellipse">
            <a:avLst/>
          </a:prstGeom>
          <a:solidFill>
            <a:srgbClr val="0A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3</a:t>
            </a:r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6667500" y="2857500"/>
            <a:ext cx="635000" cy="635000"/>
          </a:xfrm>
          <a:prstGeom prst="ellipse">
            <a:avLst/>
          </a:prstGeom>
          <a:solidFill>
            <a:srgbClr val="0A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4</a:t>
            </a:r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1587500" y="3492500"/>
            <a:ext cx="635000" cy="635000"/>
          </a:xfrm>
          <a:prstGeom prst="ellipse">
            <a:avLst/>
          </a:prstGeom>
          <a:solidFill>
            <a:srgbClr val="0A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5</a:t>
            </a: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270000" y="1270000"/>
            <a:ext cx="3175000" cy="635000"/>
          </a:xfrm>
          <a:prstGeom prst="line">
            <a:avLst/>
          </a:prstGeom>
          <a:ln>
            <a:solidFill>
              <a:srgbClr val="0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4445000" y="1905000"/>
            <a:ext cx="2540000" cy="1270000"/>
          </a:xfrm>
          <a:prstGeom prst="line">
            <a:avLst/>
          </a:prstGeom>
          <a:ln>
            <a:solidFill>
              <a:srgbClr val="0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635000" y="3175000"/>
            <a:ext cx="1270000" cy="635000"/>
          </a:xfrm>
          <a:prstGeom prst="line">
            <a:avLst/>
          </a:prstGeom>
          <a:ln>
            <a:solidFill>
              <a:srgbClr val="0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270000" y="1270000"/>
            <a:ext cx="0" cy="0"/>
          </a:xfrm>
          <a:prstGeom prst="line">
            <a:avLst/>
          </a:prstGeom>
          <a:ln>
            <a:solidFill>
              <a:srgbClr val="0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1270000" y="1270000"/>
            <a:ext cx="0" cy="0"/>
          </a:xfrm>
          <a:prstGeom prst="line">
            <a:avLst/>
          </a:prstGeom>
          <a:ln>
            <a:solidFill>
              <a:srgbClr val="0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270000" y="1270000"/>
            <a:ext cx="0" cy="0"/>
          </a:xfrm>
          <a:prstGeom prst="line">
            <a:avLst/>
          </a:prstGeom>
          <a:ln>
            <a:solidFill>
              <a:srgbClr val="0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1270000" y="1270000"/>
            <a:ext cx="0" cy="0"/>
          </a:xfrm>
          <a:prstGeom prst="line">
            <a:avLst/>
          </a:prstGeom>
          <a:ln>
            <a:solidFill>
              <a:srgbClr val="0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70000" y="1270000"/>
            <a:ext cx="6350000" cy="553998"/>
          </a:xfrm>
          <a:prstGeom prst="rect">
            <a:avLst/>
          </a:prstGeom>
          <a:noFill/>
        </p:spPr>
        <p:txBody>
          <a:bodyPr vert="horz" lIns="5080000" rtlCol="0">
            <a:spAutoFit/>
          </a:bodyPr>
          <a:lstStyle/>
          <a:p>
            <a:r>
              <a:rPr lang="en-US" sz="3000" smtClean="0">
                <a:solidFill>
                  <a:srgbClr val="960000"/>
                </a:solidFill>
                <a:latin typeface="Arial"/>
              </a:rPr>
              <a:t>Step 2</a:t>
            </a:r>
            <a:endParaRPr lang="en-US" sz="3000">
              <a:solidFill>
                <a:srgbClr val="960000"/>
              </a:solidFill>
              <a:latin typeface="Arial"/>
            </a:endParaRPr>
          </a:p>
        </p:txBody>
      </p:sp>
      <p:sp>
        <p:nvSpPr>
          <p:cNvPr id="3" name="Oval 2"/>
          <p:cNvSpPr/>
          <p:nvPr/>
        </p:nvSpPr>
        <p:spPr>
          <a:xfrm>
            <a:off x="952500" y="952500"/>
            <a:ext cx="635000" cy="635000"/>
          </a:xfrm>
          <a:prstGeom prst="ellipse">
            <a:avLst/>
          </a:prstGeom>
          <a:solidFill>
            <a:srgbClr val="78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1</a:t>
            </a:r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4127500" y="1587500"/>
            <a:ext cx="635000" cy="635000"/>
          </a:xfrm>
          <a:prstGeom prst="ellipse">
            <a:avLst/>
          </a:prstGeom>
          <a:solidFill>
            <a:srgbClr val="78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2</a:t>
            </a:r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317500" y="2857500"/>
            <a:ext cx="635000" cy="635000"/>
          </a:xfrm>
          <a:prstGeom prst="ellipse">
            <a:avLst/>
          </a:prstGeom>
          <a:solidFill>
            <a:srgbClr val="0A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3</a:t>
            </a:r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6667500" y="2857500"/>
            <a:ext cx="635000" cy="635000"/>
          </a:xfrm>
          <a:prstGeom prst="ellipse">
            <a:avLst/>
          </a:prstGeom>
          <a:solidFill>
            <a:srgbClr val="FA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4</a:t>
            </a:r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1587500" y="3492500"/>
            <a:ext cx="635000" cy="635000"/>
          </a:xfrm>
          <a:prstGeom prst="ellipse">
            <a:avLst/>
          </a:prstGeom>
          <a:solidFill>
            <a:srgbClr val="0A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5</a:t>
            </a: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270000" y="1270000"/>
            <a:ext cx="3175000" cy="635000"/>
          </a:xfrm>
          <a:prstGeom prst="line">
            <a:avLst/>
          </a:prstGeom>
          <a:ln>
            <a:solidFill>
              <a:srgbClr val="0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4445000" y="1905000"/>
            <a:ext cx="2540000" cy="1270000"/>
          </a:xfrm>
          <a:prstGeom prst="line">
            <a:avLst/>
          </a:prstGeom>
          <a:ln>
            <a:solidFill>
              <a:srgbClr val="0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635000" y="3175000"/>
            <a:ext cx="1270000" cy="635000"/>
          </a:xfrm>
          <a:prstGeom prst="line">
            <a:avLst/>
          </a:prstGeom>
          <a:ln>
            <a:solidFill>
              <a:srgbClr val="0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270000" y="1270000"/>
            <a:ext cx="0" cy="0"/>
          </a:xfrm>
          <a:prstGeom prst="line">
            <a:avLst/>
          </a:prstGeom>
          <a:ln>
            <a:solidFill>
              <a:srgbClr val="0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1270000" y="1270000"/>
            <a:ext cx="0" cy="0"/>
          </a:xfrm>
          <a:prstGeom prst="line">
            <a:avLst/>
          </a:prstGeom>
          <a:ln>
            <a:solidFill>
              <a:srgbClr val="0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270000" y="1270000"/>
            <a:ext cx="0" cy="0"/>
          </a:xfrm>
          <a:prstGeom prst="line">
            <a:avLst/>
          </a:prstGeom>
          <a:ln>
            <a:solidFill>
              <a:srgbClr val="0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1270000" y="1270000"/>
            <a:ext cx="0" cy="0"/>
          </a:xfrm>
          <a:prstGeom prst="line">
            <a:avLst/>
          </a:prstGeom>
          <a:ln>
            <a:solidFill>
              <a:srgbClr val="0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70000" y="1270000"/>
            <a:ext cx="6350000" cy="553998"/>
          </a:xfrm>
          <a:prstGeom prst="rect">
            <a:avLst/>
          </a:prstGeom>
          <a:noFill/>
        </p:spPr>
        <p:txBody>
          <a:bodyPr vert="horz" lIns="5080000" rtlCol="0">
            <a:spAutoFit/>
          </a:bodyPr>
          <a:lstStyle/>
          <a:p>
            <a:r>
              <a:rPr lang="en-US" sz="3000" smtClean="0">
                <a:solidFill>
                  <a:srgbClr val="960000"/>
                </a:solidFill>
                <a:latin typeface="Arial"/>
              </a:rPr>
              <a:t>Step 3</a:t>
            </a:r>
            <a:endParaRPr lang="en-US" sz="3000">
              <a:solidFill>
                <a:srgbClr val="960000"/>
              </a:solidFill>
              <a:latin typeface="Arial"/>
            </a:endParaRPr>
          </a:p>
        </p:txBody>
      </p:sp>
      <p:sp>
        <p:nvSpPr>
          <p:cNvPr id="3" name="Oval 2"/>
          <p:cNvSpPr/>
          <p:nvPr/>
        </p:nvSpPr>
        <p:spPr>
          <a:xfrm>
            <a:off x="952500" y="952500"/>
            <a:ext cx="635000" cy="635000"/>
          </a:xfrm>
          <a:prstGeom prst="ellipse">
            <a:avLst/>
          </a:prstGeom>
          <a:solidFill>
            <a:srgbClr val="78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1</a:t>
            </a:r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4127500" y="1587500"/>
            <a:ext cx="635000" cy="635000"/>
          </a:xfrm>
          <a:prstGeom prst="ellipse">
            <a:avLst/>
          </a:prstGeom>
          <a:solidFill>
            <a:srgbClr val="78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2</a:t>
            </a:r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317500" y="2857500"/>
            <a:ext cx="635000" cy="635000"/>
          </a:xfrm>
          <a:prstGeom prst="ellipse">
            <a:avLst/>
          </a:prstGeom>
          <a:solidFill>
            <a:srgbClr val="0A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3</a:t>
            </a:r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6667500" y="2857500"/>
            <a:ext cx="635000" cy="635000"/>
          </a:xfrm>
          <a:prstGeom prst="ellipse">
            <a:avLst/>
          </a:prstGeom>
          <a:solidFill>
            <a:srgbClr val="78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4</a:t>
            </a:r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1587500" y="3492500"/>
            <a:ext cx="635000" cy="635000"/>
          </a:xfrm>
          <a:prstGeom prst="ellipse">
            <a:avLst/>
          </a:prstGeom>
          <a:solidFill>
            <a:srgbClr val="0A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5</a:t>
            </a: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270000" y="1270000"/>
            <a:ext cx="3175000" cy="635000"/>
          </a:xfrm>
          <a:prstGeom prst="line">
            <a:avLst/>
          </a:prstGeom>
          <a:ln>
            <a:solidFill>
              <a:srgbClr val="0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4445000" y="1905000"/>
            <a:ext cx="2540000" cy="1270000"/>
          </a:xfrm>
          <a:prstGeom prst="line">
            <a:avLst/>
          </a:prstGeom>
          <a:ln>
            <a:solidFill>
              <a:srgbClr val="0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635000" y="3175000"/>
            <a:ext cx="1270000" cy="635000"/>
          </a:xfrm>
          <a:prstGeom prst="line">
            <a:avLst/>
          </a:prstGeom>
          <a:ln>
            <a:solidFill>
              <a:srgbClr val="0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270000" y="1270000"/>
            <a:ext cx="0" cy="0"/>
          </a:xfrm>
          <a:prstGeom prst="line">
            <a:avLst/>
          </a:prstGeom>
          <a:ln>
            <a:solidFill>
              <a:srgbClr val="0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1270000" y="1270000"/>
            <a:ext cx="0" cy="0"/>
          </a:xfrm>
          <a:prstGeom prst="line">
            <a:avLst/>
          </a:prstGeom>
          <a:ln>
            <a:solidFill>
              <a:srgbClr val="0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270000" y="1270000"/>
            <a:ext cx="0" cy="0"/>
          </a:xfrm>
          <a:prstGeom prst="line">
            <a:avLst/>
          </a:prstGeom>
          <a:ln>
            <a:solidFill>
              <a:srgbClr val="0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1270000" y="1270000"/>
            <a:ext cx="0" cy="0"/>
          </a:xfrm>
          <a:prstGeom prst="line">
            <a:avLst/>
          </a:prstGeom>
          <a:ln>
            <a:solidFill>
              <a:srgbClr val="0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</Words>
  <Application>Microsoft Office PowerPoint</Application>
  <PresentationFormat>On-screen Show (4:3)</PresentationFormat>
  <Paragraphs>24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fremcj07</cp:lastModifiedBy>
  <cp:revision>5</cp:revision>
  <dcterms:created xsi:type="dcterms:W3CDTF">2006-08-16T00:00:00Z</dcterms:created>
  <dcterms:modified xsi:type="dcterms:W3CDTF">2009-12-08T00:39:00Z</dcterms:modified>
</cp:coreProperties>
</file>